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1"/>
    <p:restoredTop sz="94658"/>
  </p:normalViewPr>
  <p:slideViewPr>
    <p:cSldViewPr snapToGrid="0">
      <p:cViewPr>
        <p:scale>
          <a:sx n="174" d="100"/>
          <a:sy n="174" d="100"/>
        </p:scale>
        <p:origin x="944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6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31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8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156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59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105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437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24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81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614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77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78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43341311-50B6-498D-B300-DDB7298B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30"/>
          <a:stretch>
            <a:fillRect/>
          </a:stretch>
        </p:blipFill>
        <p:spPr>
          <a:xfrm>
            <a:off x="0" y="5239286"/>
            <a:ext cx="6858000" cy="3751516"/>
          </a:xfrm>
          <a:prstGeom prst="rect">
            <a:avLst/>
          </a:prstGeom>
        </p:spPr>
      </p:pic>
      <p:pic>
        <p:nvPicPr>
          <p:cNvPr id="17" name="圖片 16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C3D852D1-8E7F-4947-0C1F-161D6381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69" t="5398" r="12275" b="43987"/>
          <a:stretch>
            <a:fillRect/>
          </a:stretch>
        </p:blipFill>
        <p:spPr>
          <a:xfrm>
            <a:off x="471714" y="224971"/>
            <a:ext cx="5914571" cy="5127619"/>
          </a:xfrm>
          <a:prstGeom prst="rect">
            <a:avLst/>
          </a:prstGeom>
          <a:ln>
            <a:noFill/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19332E5-43FE-7AB3-462A-8BAD30500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1774356" y="2536096"/>
            <a:ext cx="728288" cy="69187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2370FA0-C0D1-9544-D063-96DB6C0D04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4368914" y="1368778"/>
            <a:ext cx="728288" cy="69187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620F00E-70D6-F48B-87BD-89DF89BA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>
            <a:off x="4375668" y="1938715"/>
            <a:ext cx="728288" cy="6918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C569DDF-B516-2F3A-9600-4F7FA8C9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5805918" y="1651076"/>
            <a:ext cx="728288" cy="69187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DD4FB84-C7CD-2EAA-0CC4-CA33989559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3792035" y="4220258"/>
            <a:ext cx="728288" cy="6918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7783BB2-D6F6-92E7-DAD1-2BA087B524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>
            <a:off x="3207092" y="1333359"/>
            <a:ext cx="728288" cy="69187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34F8997-EAD1-9312-5DEA-D1A55158332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2000"/>
          </a:blip>
          <a:stretch>
            <a:fillRect/>
          </a:stretch>
        </p:blipFill>
        <p:spPr>
          <a:xfrm>
            <a:off x="898147" y="3967668"/>
            <a:ext cx="728288" cy="69187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F931F0F-C537-3320-3B51-DB26584B2FB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2000"/>
          </a:blip>
          <a:stretch>
            <a:fillRect/>
          </a:stretch>
        </p:blipFill>
        <p:spPr>
          <a:xfrm>
            <a:off x="2934385" y="1927403"/>
            <a:ext cx="728288" cy="69187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B1FBB81-745B-947A-0D61-F7471A21A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2000"/>
          </a:blip>
          <a:stretch>
            <a:fillRect/>
          </a:stretch>
        </p:blipFill>
        <p:spPr>
          <a:xfrm>
            <a:off x="2358250" y="3089691"/>
            <a:ext cx="728288" cy="691874"/>
          </a:xfrm>
          <a:prstGeom prst="rect">
            <a:avLst/>
          </a:prstGeom>
        </p:spPr>
      </p:pic>
      <p:pic>
        <p:nvPicPr>
          <p:cNvPr id="35" name="圖片 34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B6FAEE38-4673-1F99-95E6-EFDEF0DD6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圖表, 行, 收據 的圖片&#10;&#10;AI 產生的內容可能不正確。">
            <a:extLst>
              <a:ext uri="{FF2B5EF4-FFF2-40B4-BE49-F238E27FC236}">
                <a16:creationId xmlns:a16="http://schemas.microsoft.com/office/drawing/2014/main" id="{401D7FEA-7417-C2D5-7A58-337CBC5BAA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750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1876F0-8377-A3B1-13E1-1A9520CE2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21026" y="1485607"/>
            <a:ext cx="508000" cy="482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3642FB-173F-7126-EA88-35264E4FFA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67711" y="2441254"/>
            <a:ext cx="508000" cy="482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B5C4EF-5D11-B48E-CD36-6470E49EF0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36289" y="2923854"/>
            <a:ext cx="508000" cy="482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331F69-A427-1D97-F185-E650B3583C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872285" y="2443878"/>
            <a:ext cx="520700" cy="48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4362F1-1A62-E49C-8E8A-D899CB9E3C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103367" y="1244307"/>
            <a:ext cx="508000" cy="482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8D5459-54B7-EEFA-A6FF-9063D63AE6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5202167" y="3157839"/>
            <a:ext cx="508000" cy="482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59197FC-12D5-05DD-DBAC-FBEC310605E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2826026" y="3399139"/>
            <a:ext cx="508000" cy="482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4CC0A75-D3E0-FA41-E8DB-A8F123696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5436289" y="1968207"/>
            <a:ext cx="508000" cy="482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3CEAD4-F2B8-7BDB-4DED-9FDB63E60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731026" y="2202192"/>
            <a:ext cx="508000" cy="482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A10A7D5-9A08-8C1B-991E-29941BD8D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4975087" y="2672615"/>
            <a:ext cx="508000" cy="482600"/>
          </a:xfrm>
          <a:prstGeom prst="rect">
            <a:avLst/>
          </a:prstGeom>
        </p:spPr>
      </p:pic>
      <p:pic>
        <p:nvPicPr>
          <p:cNvPr id="16" name="圖片 15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A1503C70-8CB0-1A68-FC69-6D5303E04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60D8-6840-0B20-9235-C8D11A30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2EABFBD9-5631-596D-76F1-E47043F4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30"/>
          <a:stretch>
            <a:fillRect/>
          </a:stretch>
        </p:blipFill>
        <p:spPr>
          <a:xfrm>
            <a:off x="0" y="5239286"/>
            <a:ext cx="6858000" cy="3751516"/>
          </a:xfrm>
          <a:prstGeom prst="rect">
            <a:avLst/>
          </a:prstGeom>
        </p:spPr>
      </p:pic>
      <p:pic>
        <p:nvPicPr>
          <p:cNvPr id="17" name="圖片 16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FB9CBCF5-88D8-CFE1-548B-26313895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69" t="5398" r="12275" b="43987"/>
          <a:stretch>
            <a:fillRect/>
          </a:stretch>
        </p:blipFill>
        <p:spPr>
          <a:xfrm>
            <a:off x="471714" y="224971"/>
            <a:ext cx="5914571" cy="5127619"/>
          </a:xfrm>
          <a:prstGeom prst="rect">
            <a:avLst/>
          </a:prstGeom>
          <a:ln>
            <a:noFill/>
          </a:ln>
        </p:spPr>
      </p:pic>
      <p:pic>
        <p:nvPicPr>
          <p:cNvPr id="35" name="圖片 34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ACEC2B68-0331-DD42-A6FF-15154561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9B9FF-5460-B5D7-71F7-CC6D36DB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圖表, 行, 收據 的圖片&#10;&#10;AI 產生的內容可能不正確。">
            <a:extLst>
              <a:ext uri="{FF2B5EF4-FFF2-40B4-BE49-F238E27FC236}">
                <a16:creationId xmlns:a16="http://schemas.microsoft.com/office/drawing/2014/main" id="{A718A116-23A2-4633-B2B3-DBE64551C0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75059"/>
          </a:xfrm>
          <a:prstGeom prst="rect">
            <a:avLst/>
          </a:prstGeom>
        </p:spPr>
      </p:pic>
      <p:pic>
        <p:nvPicPr>
          <p:cNvPr id="16" name="圖片 15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08944293-1A30-AE03-A337-EDF5975B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0</Words>
  <Application>Microsoft Macintosh PowerPoint</Application>
  <PresentationFormat>A4 紙張 (210x297 公釐)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 麒麟</dc:creator>
  <cp:lastModifiedBy>陳 麒麟</cp:lastModifiedBy>
  <cp:revision>17</cp:revision>
  <cp:lastPrinted>2025-08-30T14:25:56Z</cp:lastPrinted>
  <dcterms:created xsi:type="dcterms:W3CDTF">2025-08-30T01:29:59Z</dcterms:created>
  <dcterms:modified xsi:type="dcterms:W3CDTF">2025-08-30T14:27:39Z</dcterms:modified>
</cp:coreProperties>
</file>